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772400" cy="10058400"/>
  <p:notesSz cx="10058400" cy="7772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7F5F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7772400" cy="1371600"/>
          </a:xfrm>
          <a:prstGeom prst="rect">
            <a:avLst/>
          </a:prstGeom>
          <a:solidFill>
            <a:srgbClr val="0D7C80"/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457200" y="292608"/>
            <a:ext cx="6858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A DOCTOR WITHOUT</a:t>
            </a:r>
            <a:endParaRPr lang="en-US" sz="3400" dirty="0"/>
          </a:p>
        </p:txBody>
      </p:sp>
      <p:sp>
        <p:nvSpPr>
          <p:cNvPr id="5" name="Text 3"/>
          <p:cNvSpPr txBox="1"/>
          <p:nvPr/>
        </p:nvSpPr>
        <p:spPr>
          <a:xfrm>
            <a:off x="457200" y="749808"/>
            <a:ext cx="6858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LEAVING HOME</a:t>
            </a:r>
            <a:endParaRPr lang="en-US" sz="3400" dirty="0"/>
          </a:p>
        </p:txBody>
      </p:sp>
      <p:sp>
        <p:nvSpPr>
          <p:cNvPr id="6" name="Text 4"/>
          <p:cNvSpPr txBox="1"/>
          <p:nvPr/>
        </p:nvSpPr>
        <p:spPr>
          <a:xfrm>
            <a:off x="457200" y="1783080"/>
            <a:ext cx="6858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600" b="1" dirty="0">
                <a:solidFill>
                  <a:srgbClr val="0D7C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$15.95</a:t>
            </a:r>
            <a:endParaRPr lang="en-US" sz="9600" dirty="0"/>
          </a:p>
        </p:txBody>
      </p:sp>
      <p:sp>
        <p:nvSpPr>
          <p:cNvPr id="7" name="Text 5"/>
          <p:cNvSpPr txBox="1"/>
          <p:nvPr/>
        </p:nvSpPr>
        <p:spPr>
          <a:xfrm>
            <a:off x="457200" y="2788920"/>
            <a:ext cx="685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6C7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 month — covers up to 8 people in your household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1097280" y="3310128"/>
            <a:ext cx="5577840" cy="27432"/>
          </a:xfrm>
          <a:prstGeom prst="rect">
            <a:avLst/>
          </a:prstGeom>
          <a:solidFill>
            <a:srgbClr val="D6D2CA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685800" y="3611880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D7C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24/7</a:t>
            </a:r>
            <a:endParaRPr lang="en-US" sz="1900" dirty="0"/>
          </a:p>
        </p:txBody>
      </p:sp>
      <p:sp>
        <p:nvSpPr>
          <p:cNvPr id="10" name="Text 8"/>
          <p:cNvSpPr txBox="1"/>
          <p:nvPr/>
        </p:nvSpPr>
        <p:spPr>
          <a:xfrm>
            <a:off x="2148840" y="3630168"/>
            <a:ext cx="4983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20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Doctors and licensed counselors, day or night</a:t>
            </a:r>
            <a:endParaRPr lang="en-US" sz="1600" dirty="0"/>
          </a:p>
        </p:txBody>
      </p:sp>
      <p:sp>
        <p:nvSpPr>
          <p:cNvPr id="11" name="Text 9"/>
          <p:cNvSpPr txBox="1"/>
          <p:nvPr/>
        </p:nvSpPr>
        <p:spPr>
          <a:xfrm>
            <a:off x="685800" y="4123944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D7C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$0</a:t>
            </a:r>
            <a:endParaRPr lang="en-US" sz="1900" dirty="0"/>
          </a:p>
        </p:txBody>
      </p:sp>
      <p:sp>
        <p:nvSpPr>
          <p:cNvPr id="12" name="Text 10"/>
          <p:cNvSpPr txBox="1"/>
          <p:nvPr/>
        </p:nvSpPr>
        <p:spPr>
          <a:xfrm>
            <a:off x="2148840" y="4142232"/>
            <a:ext cx="4983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20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co-pay. No fee per visit. Ever.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685800" y="4636008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D7C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~20 min</a:t>
            </a:r>
            <a:endParaRPr lang="en-US" sz="1900" dirty="0"/>
          </a:p>
        </p:txBody>
      </p:sp>
      <p:sp>
        <p:nvSpPr>
          <p:cNvPr id="14" name="Text 12"/>
          <p:cNvSpPr txBox="1"/>
          <p:nvPr/>
        </p:nvSpPr>
        <p:spPr>
          <a:xfrm>
            <a:off x="2148840" y="4654296"/>
            <a:ext cx="4983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20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Typical wait to speak with a provider</a:t>
            </a:r>
            <a:endParaRPr lang="en-US" sz="1600" dirty="0"/>
          </a:p>
        </p:txBody>
      </p:sp>
      <p:sp>
        <p:nvSpPr>
          <p:cNvPr id="15" name="Text 13"/>
          <p:cNvSpPr txBox="1"/>
          <p:nvPr/>
        </p:nvSpPr>
        <p:spPr>
          <a:xfrm>
            <a:off x="685800" y="5148072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D7C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Rx</a:t>
            </a:r>
            <a:endParaRPr lang="en-US" sz="1900" dirty="0"/>
          </a:p>
        </p:txBody>
      </p:sp>
      <p:sp>
        <p:nvSpPr>
          <p:cNvPr id="16" name="Text 14"/>
          <p:cNvSpPr txBox="1"/>
          <p:nvPr/>
        </p:nvSpPr>
        <p:spPr>
          <a:xfrm>
            <a:off x="2148840" y="5166360"/>
            <a:ext cx="4983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20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Prescriptions sent to your pharmacy</a:t>
            </a:r>
            <a:endParaRPr lang="en-US" sz="1600" dirty="0"/>
          </a:p>
        </p:txBody>
      </p:sp>
      <p:sp>
        <p:nvSpPr>
          <p:cNvPr id="17" name="Text 15"/>
          <p:cNvSpPr txBox="1"/>
          <p:nvPr/>
        </p:nvSpPr>
        <p:spPr>
          <a:xfrm>
            <a:off x="685800" y="5660136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D7C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3–103</a:t>
            </a:r>
            <a:endParaRPr lang="en-US" sz="1900" dirty="0"/>
          </a:p>
        </p:txBody>
      </p:sp>
      <p:sp>
        <p:nvSpPr>
          <p:cNvPr id="18" name="Text 16"/>
          <p:cNvSpPr txBox="1"/>
          <p:nvPr/>
        </p:nvSpPr>
        <p:spPr>
          <a:xfrm>
            <a:off x="2148840" y="5678424"/>
            <a:ext cx="4983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20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age qualifies. No health screening.</a:t>
            </a:r>
            <a:endParaRPr lang="en-US" sz="1600" dirty="0"/>
          </a:p>
        </p:txBody>
      </p:sp>
      <p:sp>
        <p:nvSpPr>
          <p:cNvPr id="19" name="Text 17"/>
          <p:cNvSpPr txBox="1"/>
          <p:nvPr/>
        </p:nvSpPr>
        <p:spPr>
          <a:xfrm>
            <a:off x="685800" y="6172200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D7C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</a:t>
            </a:r>
            <a:endParaRPr lang="en-US" sz="1900" dirty="0"/>
          </a:p>
        </p:txBody>
      </p:sp>
      <p:sp>
        <p:nvSpPr>
          <p:cNvPr id="20" name="Text 18"/>
          <p:cNvSpPr txBox="1"/>
          <p:nvPr/>
        </p:nvSpPr>
        <p:spPr>
          <a:xfrm>
            <a:off x="2148840" y="6190488"/>
            <a:ext cx="4983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20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Available in all 50 states and Puerto Rico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685800" y="6848856"/>
            <a:ext cx="6400800" cy="1371600"/>
          </a:xfrm>
          <a:prstGeom prst="rect">
            <a:avLst/>
          </a:prstGeom>
          <a:solidFill>
            <a:srgbClr val="FFFFFF"/>
          </a:solidFill>
          <a:ln w="38100">
            <a:solidFill>
              <a:srgbClr val="0D7C80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777240" y="7013448"/>
            <a:ext cx="6217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6C7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SIGN UP ONLINE</a:t>
            </a:r>
            <a:endParaRPr lang="en-US" sz="1700" dirty="0"/>
          </a:p>
        </p:txBody>
      </p:sp>
      <p:sp>
        <p:nvSpPr>
          <p:cNvPr id="23" name="Text 21"/>
          <p:cNvSpPr txBox="1"/>
          <p:nvPr/>
        </p:nvSpPr>
        <p:spPr>
          <a:xfrm>
            <a:off x="731520" y="7379208"/>
            <a:ext cx="6309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D7C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affordablemedicalaccess.com</a:t>
            </a:r>
            <a:endParaRPr lang="en-US" sz="2800" dirty="0"/>
          </a:p>
        </p:txBody>
      </p:sp>
      <p:sp>
        <p:nvSpPr>
          <p:cNvPr id="24" name="Text 22"/>
          <p:cNvSpPr txBox="1"/>
          <p:nvPr/>
        </p:nvSpPr>
        <p:spPr>
          <a:xfrm>
            <a:off x="457200" y="8421624"/>
            <a:ext cx="6858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A20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Questions? 855-529-7273</a:t>
            </a:r>
            <a:endParaRPr lang="en-US" sz="1700" dirty="0"/>
          </a:p>
        </p:txBody>
      </p:sp>
      <p:sp>
        <p:nvSpPr>
          <p:cNvPr id="25" name="Shape 23"/>
          <p:cNvSpPr/>
          <p:nvPr/>
        </p:nvSpPr>
        <p:spPr>
          <a:xfrm>
            <a:off x="1097280" y="8878824"/>
            <a:ext cx="5577840" cy="27432"/>
          </a:xfrm>
          <a:prstGeom prst="rect">
            <a:avLst/>
          </a:prstGeom>
          <a:solidFill>
            <a:srgbClr val="D6D2CA"/>
          </a:solidFill>
          <a:ln/>
        </p:spPr>
      </p:sp>
      <p:sp>
        <p:nvSpPr>
          <p:cNvPr id="26" name="Text 24"/>
          <p:cNvSpPr txBox="1"/>
          <p:nvPr/>
        </p:nvSpPr>
        <p:spPr>
          <a:xfrm>
            <a:off x="685800" y="9025128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6C7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not health insurance. It covers the doctor, not the hospital — no surgeries, no imaging, no specialist referrals. It does not replace Medicare, Medicaid, or a private plan. For an emergency, call 911. In crisis, call or text 988.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2026-09-13T11:10:00Z</dcterms:created>
  <dcterms:modified xsi:type="dcterms:W3CDTF">2026-09-13T11:10:00Z</dcterms:modified>
</cp:coreProperties>
</file>